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7"/>
    <p:restoredTop sz="95304"/>
  </p:normalViewPr>
  <p:slideViewPr>
    <p:cSldViewPr snapToGrid="0" snapToObjects="1">
      <p:cViewPr varScale="1">
        <p:scale>
          <a:sx n="124" d="100"/>
          <a:sy n="124" d="100"/>
        </p:scale>
        <p:origin x="20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ADF4-B65A-2246-AF56-07BC752F25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just"/>
            <a:r>
              <a:rPr lang="en-US" b="1" dirty="0"/>
              <a:t>ARREST &amp; INTERROGATION  – THE ROLE OF THE LEGAL PRACTITIONER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EFDF4-79A7-F944-8D75-19167EC1DD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FACILITATOR - EDOKA DOX ONYEKE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4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DC4F2-C309-8644-98E9-01E5C3B01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ALWAYS REMEMBER THAT IT IS THE CLIENT THAT WOULD SUFFER, IF YOU DO NOT APPLY TACT, WISDOM AND PEOPLES’ SKILL IN SURMOUNTING ANY CHALLENGE TO HIS PERSONAL LIBERTY.</a:t>
            </a:r>
          </a:p>
          <a:p>
            <a:pPr lvl="0"/>
            <a:r>
              <a:rPr lang="en-US" sz="2400" dirty="0"/>
              <a:t>IT IS ALL ABOUT GETTING RESULTS FOR THE CLIENT, USING YOUR LEGAL AND SOCIAL SKILLS, DO NOT MAKE IT ABOUT YOUR EGO.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F452F-1CC0-2947-9529-A0C96E8A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9915" y="4304872"/>
            <a:ext cx="1702085" cy="25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359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00654-0412-0944-AC32-93DBDB236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33" y="626483"/>
            <a:ext cx="8741059" cy="58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89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866D8-B42A-2047-867A-54C45E13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44190-4116-044D-BAE6-8B24B30DF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THE RIGHT TO ARREST, DETAIN AND INTERROGATE PERSONS BY LAW ENFORCEMENT AGENCIES IS CONSTITUTIONAL AND STATUTORY.</a:t>
            </a:r>
          </a:p>
          <a:p>
            <a:pPr algn="just"/>
            <a:r>
              <a:rPr lang="en-US" dirty="0"/>
              <a:t>THE CONSTITUTIONAL &amp; STATUTORY RIGHTS OF PERSONS ARRESTED, DETAINED AND INTERROGATED TO A LEGAL PRACTITIONER OF THEIR CHOICE IS ALSO GUARANTEED UNDER </a:t>
            </a:r>
            <a:r>
              <a:rPr lang="en-US" b="1" dirty="0"/>
              <a:t>SECTION 35 (2) OF THE 1999 CONSTITUTION OF THE FEDERAL REPUBLIC OF NIGERIA (AS AMENDED); SECTION 6 (2)(a), (b) &amp; (c) OF THE ADMINISTRATION OF CRIMINAL JUSTICE ACT, 2015 &amp; SECTION 9 (2) &amp; (3) OF THE ADMINISTRATION OF CRIMINAL JUSTICE LAW OF LAGOS STATE, 2011</a:t>
            </a:r>
            <a:r>
              <a:rPr lang="en-US" dirty="0"/>
              <a:t>.</a:t>
            </a:r>
          </a:p>
          <a:p>
            <a:pPr algn="just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B72CA-462A-704B-926A-765BD09BA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463" y="4335695"/>
            <a:ext cx="1681537" cy="25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212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53D30-2B1E-3A44-9DB6-DDDD0942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/>
              <a:t>THE PRACTICAL REALITIES ON HOW A LEGAL PRACTITIONER CAN EFFECTIVELY PERFORM HIS ROLE/LEGAL RESPONSIBILTY DURING INTERROGATION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F54CB-5515-6746-9307-7A323D87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5023489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CD23C-3B21-F94F-B14F-7A849EE81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OPTICS TO BE DEPLOYED BY A LEGAL PRACTITIONER.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5A84D-CBE7-2C4D-A88E-FC79B7FE6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COMPOSURE</a:t>
            </a:r>
          </a:p>
          <a:p>
            <a:pPr lvl="0"/>
            <a:r>
              <a:rPr lang="en-US" sz="3600" dirty="0"/>
              <a:t>COMPORTMENT</a:t>
            </a:r>
          </a:p>
          <a:p>
            <a:pPr lvl="0"/>
            <a:r>
              <a:rPr lang="en-US" sz="3600" dirty="0"/>
              <a:t>CARRIAGE</a:t>
            </a:r>
          </a:p>
          <a:p>
            <a:pPr lvl="0"/>
            <a:r>
              <a:rPr lang="en-US" sz="3600" dirty="0"/>
              <a:t>CHARM OFFENSIVE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86556-74B4-8440-B9D6-644EFF2D5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943" y="4520629"/>
            <a:ext cx="3506057" cy="23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5375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46610-0042-4846-B390-D3747353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SKILLS TO BE DEPLOYED FOR EFFECTIVE REPRESENTATION OF CLIENTS DURING INTERROGATION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10EB7-5E18-5D4E-88AC-951CA7B5A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PREPARE THE CLIENT FOR INTERROGATION.</a:t>
            </a:r>
          </a:p>
          <a:p>
            <a:pPr lvl="0"/>
            <a:r>
              <a:rPr lang="en-US" dirty="0"/>
              <a:t>AVOID AS MUCH AS POSSIBLE, ANY INTERFERANCE WITH THE ACTUAL INTERROGATION PROCESS.</a:t>
            </a:r>
          </a:p>
          <a:p>
            <a:pPr lvl="0"/>
            <a:r>
              <a:rPr lang="en-US" dirty="0"/>
              <a:t>DEVELOP A RAPPORT WITH THE INVESTIGATORS TO AVOID AND/OR MINIMIZE HOSTILITY DURING INTERROGATION.</a:t>
            </a:r>
          </a:p>
          <a:p>
            <a:pPr lvl="0"/>
            <a:r>
              <a:rPr lang="en-US" dirty="0"/>
              <a:t>DO NOT PROVIDE ANSWERS, AND/OR RESPOND TO QUESTIONS MEANT FOR YOUR CLIENT.</a:t>
            </a:r>
          </a:p>
          <a:p>
            <a:pPr lvl="0"/>
            <a:r>
              <a:rPr lang="en-US" dirty="0"/>
              <a:t> AVOID BEING SEEN THROUGH YOUR ACTIONS DURING INTERROGATION AS A CLOG IN THE WHEELS OF INVESTIGATION.</a:t>
            </a:r>
          </a:p>
          <a:p>
            <a:pPr lvl="0"/>
            <a:r>
              <a:rPr lang="en-US" dirty="0"/>
              <a:t>AVOID ANY ACTION THAT COULD RAISE ANY SUSPICION/OR LEAD TO ANY ADVERSE CONCLUSION ON YOUR ROLE/PRESENCE DURING INTERROGATION.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5D54E-698D-1045-A450-6960DD37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019" y="5322012"/>
            <a:ext cx="2303981" cy="15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2894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C024E-FBB9-B74F-BD61-62802C0AB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/>
              <a:t>BE SUBTLE, CALM, FIRM AND RESPECTFUL IN THE COURSE OF ANY UNAVOIDABLE INTERVENTION DURING INTERROGATION.</a:t>
            </a:r>
          </a:p>
          <a:p>
            <a:pPr lvl="0"/>
            <a:r>
              <a:rPr lang="en-US" sz="2000" dirty="0"/>
              <a:t>DO NOT BE ARROGANT, UNNECESSARILY COMBATIVE AND/OR ENGAGE IN ARGUMENTS WITH INVESTIGATING OFFICERS DURING INTERROGATION, EVEN WHEN PROVOKED.</a:t>
            </a:r>
          </a:p>
          <a:p>
            <a:pPr lvl="0"/>
            <a:r>
              <a:rPr lang="en-US" sz="2000" dirty="0"/>
              <a:t>AVOID BEING CONSTRUED AS STUCK UP AND/OR FULL OF YOUR OWN IMPORTANCE, OR STANDING AS A LEGAL PRACTITIONER.</a:t>
            </a:r>
          </a:p>
          <a:p>
            <a:pPr lvl="0"/>
            <a:r>
              <a:rPr lang="en-US" sz="2000" dirty="0"/>
              <a:t>BE FLEXIBLE IN NAVIGATING ANY UNFRIENDLY ATTITUDE BY LAW ENFORCEMENT AGENTS.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D2D28-2428-3344-A8A7-DF463F7F8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982" y="5126804"/>
            <a:ext cx="2597017" cy="173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1108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225FB-DA41-A443-BFE9-EF4993AB2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/>
              <a:t>EXHIBIT GOOD SOCIAL AND PERSONABLE SKILLS IN YOUR INTERRACTION WITH LAW ENFORCEMENT AGENTS AND THE INVESTIGATING OFFICER DURING INTERROGATION.</a:t>
            </a:r>
          </a:p>
          <a:p>
            <a:pPr lvl="0"/>
            <a:r>
              <a:rPr lang="en-US" sz="2000" dirty="0"/>
              <a:t>DO NOT BE CONSTRUED BY YOUR ACTIONS AS ATTEMPTING TO TAKE OVER THE INTERROGATION PROCESS, THE LAW ENFORCEMENT AGENCY OFFICE, IS NOT A COURT ROOM, WHERE OBJECTIONS AND ARGUMENTS ARE RAISED AND MADE.</a:t>
            </a:r>
          </a:p>
          <a:p>
            <a:pPr lvl="0"/>
            <a:r>
              <a:rPr lang="en-US" sz="2000" dirty="0"/>
              <a:t>ENDEAVOUR TO BUILD AND MAINTAIN GOOD WORKING RELATIONSHIP WITH LAW ENFORCEMENT AGENTS, YOU MAY NEED TO CALL ON SUCH RELATIONSHIPS IN FUTURE INSTRUCTIONS. 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A8BC6-361C-4242-8E65-736C15BA7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21757" y="4787757"/>
            <a:ext cx="2070243" cy="207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0393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F0739-B1B2-6D4B-B62D-466392784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BAIL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453C0-0E15-384A-AD19-29CF1A502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sz="2400" dirty="0"/>
              <a:t>PREPARE AND PROVIDE PERSONS OF GOOD STANDING AND VERIFIABLE CREDENTIALS TO ACT AS SURETIES AHEAD OF TIME.</a:t>
            </a:r>
          </a:p>
          <a:p>
            <a:pPr lvl="0"/>
            <a:r>
              <a:rPr lang="en-US" sz="2400" dirty="0"/>
              <a:t>ESTABLISHMENT OF A GOOD RAPPORT WITH THE INVESTIGATING OFFICER WOULD BE OF GREAT ASSISTANCE IN THE ACCEPTANCE OF PERSONS PROPOSED AS SURETIES.</a:t>
            </a:r>
          </a:p>
          <a:p>
            <a:pPr lvl="0"/>
            <a:r>
              <a:rPr lang="en-US" sz="2400" dirty="0"/>
              <a:t>WHERE IT IS NECESSARY TO APPROACH A SUPERIOR OFFICER FOR APPROVAL ON PERSONS PROPOSED AS SURETIES, DO SO WITH RESPECT TO BOTH THE INVESTIGATING OFFICER AND THE SUPERIOR OFFICER.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82708-2488-2F47-9DFF-76CBDA107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842" y="5342562"/>
            <a:ext cx="2273157" cy="15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8241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AF61B-A0D2-704C-8E59-E0D19F62D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2400" dirty="0"/>
              <a:t>ALWAYS LISTEN, BE PATIENT, LEARN AND UNDERSTAND ANY ISSUE RAISED AGAINST THE ACCEPTANCE OF THE PROPOSED SURETIES, BY EITHER THE INVESTIGATING OFFICER OR THE SUPERIOR OFFICER. </a:t>
            </a:r>
          </a:p>
          <a:p>
            <a:pPr lvl="0"/>
            <a:r>
              <a:rPr lang="en-US" sz="2400" dirty="0"/>
              <a:t>ENSURE YOUR CLIENT COMPLIES WITH THE CONDITIONS OF HIS/HER ADMINISTRATIVE BAIL, AS THIS WOULD ENSURE THAT THE NEXT TIME YOU HAVE CAUSE TO APPLY FOR BAIL OF ANOTHER CLIENT, YOU WOULD BE VIEWED FAVOURABLY.</a:t>
            </a:r>
          </a:p>
          <a:p>
            <a:pPr lvl="0"/>
            <a:r>
              <a:rPr lang="en-US" sz="2400" dirty="0"/>
              <a:t>WHERE THE BAIL CONDITIONS ARE ONEROUS, OFFER ACCEPTABLY CLOSE ALTERNATIVES IN A RESPECTFUL AND CALM MANNER.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E2199-1E6C-FA4C-8176-83C99AAC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526" y="5237018"/>
            <a:ext cx="2431473" cy="16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410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49</TotalTime>
  <Words>637</Words>
  <Application>Microsoft Macintosh PowerPoint</Application>
  <PresentationFormat>Widescreen</PresentationFormat>
  <Paragraphs>35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 Boardroom</vt:lpstr>
      <vt:lpstr>ARREST &amp; INTERROGATION  – THE ROLE OF THE LEGAL PRACTITIONER </vt:lpstr>
      <vt:lpstr>INTRODUCTION</vt:lpstr>
      <vt:lpstr>THE PRACTICAL REALITIES ON HOW A LEGAL PRACTITIONER CAN EFFECTIVELY PERFORM HIS ROLE/LEGAL RESPONSIBILTY DURING INTERROGATION  </vt:lpstr>
      <vt:lpstr>THE OPTICS TO BE DEPLOYED BY A LEGAL PRACTITIONER.</vt:lpstr>
      <vt:lpstr>SKILLS TO BE DEPLOYED FOR EFFECTIVE REPRESENTATION OF CLIENTS DURING INTERROGATION</vt:lpstr>
      <vt:lpstr>PowerPoint Presentation</vt:lpstr>
      <vt:lpstr>PowerPoint Presentation</vt:lpstr>
      <vt:lpstr>ADMINISTRATIVE BAIL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ARREST &amp; INTERROGATION  – THE ROLE OF THE LEGAL PRACTITIONER </dc:title>
  <dc:creator>Onyeke, Zamena Z</dc:creator>
  <cp:lastModifiedBy>Onyeke, Zamena Z</cp:lastModifiedBy>
  <cp:revision>6</cp:revision>
  <dcterms:created xsi:type="dcterms:W3CDTF">2023-05-01T20:07:23Z</dcterms:created>
  <dcterms:modified xsi:type="dcterms:W3CDTF">2023-05-01T20:57:07Z</dcterms:modified>
</cp:coreProperties>
</file>